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EDA63-431F-428F-8076-7AC12204AD07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059C2-4B33-4FF7-9D14-EAC333D4D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539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EDA63-431F-428F-8076-7AC12204AD07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059C2-4B33-4FF7-9D14-EAC333D4D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044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EDA63-431F-428F-8076-7AC12204AD07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059C2-4B33-4FF7-9D14-EAC333D4D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94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EDA63-431F-428F-8076-7AC12204AD07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059C2-4B33-4FF7-9D14-EAC333D4D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978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EDA63-431F-428F-8076-7AC12204AD07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059C2-4B33-4FF7-9D14-EAC333D4D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709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EDA63-431F-428F-8076-7AC12204AD07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059C2-4B33-4FF7-9D14-EAC333D4D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22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EDA63-431F-428F-8076-7AC12204AD07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059C2-4B33-4FF7-9D14-EAC333D4D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358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EDA63-431F-428F-8076-7AC12204AD07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059C2-4B33-4FF7-9D14-EAC333D4D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221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EDA63-431F-428F-8076-7AC12204AD07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059C2-4B33-4FF7-9D14-EAC333D4D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332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EDA63-431F-428F-8076-7AC12204AD07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059C2-4B33-4FF7-9D14-EAC333D4D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98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EDA63-431F-428F-8076-7AC12204AD07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059C2-4B33-4FF7-9D14-EAC333D4D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636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EDA63-431F-428F-8076-7AC12204AD07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059C2-4B33-4FF7-9D14-EAC333D4D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112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981334" y="3352799"/>
            <a:ext cx="3351159" cy="28483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Make CARNEVALE</a:t>
            </a:r>
          </a:p>
          <a:p>
            <a:pPr algn="ctr"/>
            <a:r>
              <a:rPr lang="en-US" sz="3200" b="1" dirty="0"/>
              <a:t>b</a:t>
            </a:r>
            <a:r>
              <a:rPr lang="en-US" sz="3200" b="1" dirty="0" smtClean="0"/>
              <a:t>etter!</a:t>
            </a:r>
            <a:endParaRPr lang="en-US" sz="3200" b="1" dirty="0"/>
          </a:p>
        </p:txBody>
      </p:sp>
      <p:sp>
        <p:nvSpPr>
          <p:cNvPr id="5" name="Down Arrow Callout 4"/>
          <p:cNvSpPr/>
          <p:nvPr/>
        </p:nvSpPr>
        <p:spPr>
          <a:xfrm rot="17798095">
            <a:off x="374792" y="3679109"/>
            <a:ext cx="1599007" cy="1407848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Make your voice heard</a:t>
            </a:r>
            <a:endParaRPr lang="en-US" b="1" dirty="0"/>
          </a:p>
        </p:txBody>
      </p:sp>
      <p:sp>
        <p:nvSpPr>
          <p:cNvPr id="6" name="Down Arrow Callout 5"/>
          <p:cNvSpPr/>
          <p:nvPr/>
        </p:nvSpPr>
        <p:spPr>
          <a:xfrm rot="18720505">
            <a:off x="1252383" y="2073238"/>
            <a:ext cx="1599007" cy="137686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Connect with other parents</a:t>
            </a:r>
            <a:endParaRPr lang="en-US" b="1" dirty="0"/>
          </a:p>
        </p:txBody>
      </p:sp>
      <p:sp>
        <p:nvSpPr>
          <p:cNvPr id="7" name="Down Arrow Callout 6"/>
          <p:cNvSpPr/>
          <p:nvPr/>
        </p:nvSpPr>
        <p:spPr>
          <a:xfrm>
            <a:off x="2810610" y="1366128"/>
            <a:ext cx="1599007" cy="139554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Stay Informed</a:t>
            </a:r>
            <a:endParaRPr lang="en-US" b="1" dirty="0"/>
          </a:p>
        </p:txBody>
      </p:sp>
      <p:sp>
        <p:nvSpPr>
          <p:cNvPr id="8" name="Down Arrow Callout 7"/>
          <p:cNvSpPr/>
          <p:nvPr/>
        </p:nvSpPr>
        <p:spPr>
          <a:xfrm>
            <a:off x="4572262" y="1366128"/>
            <a:ext cx="1599007" cy="139554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Support Teachers</a:t>
            </a:r>
            <a:endParaRPr lang="en-US" b="1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51618" cy="9906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/>
              <a:t>Why Join CARNEVALE PTO?</a:t>
            </a:r>
            <a:endParaRPr lang="en-US" b="1" dirty="0"/>
          </a:p>
        </p:txBody>
      </p:sp>
      <p:sp>
        <p:nvSpPr>
          <p:cNvPr id="10" name="Down Arrow Callout 9"/>
          <p:cNvSpPr/>
          <p:nvPr/>
        </p:nvSpPr>
        <p:spPr>
          <a:xfrm rot="2718460">
            <a:off x="6134651" y="2023550"/>
            <a:ext cx="1599007" cy="1352771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Volunteer</a:t>
            </a:r>
            <a:endParaRPr lang="en-US" b="1" dirty="0"/>
          </a:p>
        </p:txBody>
      </p:sp>
      <p:sp>
        <p:nvSpPr>
          <p:cNvPr id="11" name="Down Arrow Callout 10"/>
          <p:cNvSpPr/>
          <p:nvPr/>
        </p:nvSpPr>
        <p:spPr>
          <a:xfrm rot="3843052">
            <a:off x="7007589" y="3602949"/>
            <a:ext cx="1599007" cy="1395917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Be a super Parent!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3300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981334" y="3352799"/>
            <a:ext cx="3351159" cy="28483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/>
              <a:t>Haga</a:t>
            </a:r>
            <a:r>
              <a:rPr lang="en-US" sz="3200" b="1" dirty="0" smtClean="0"/>
              <a:t> a CARNEVALE</a:t>
            </a:r>
          </a:p>
          <a:p>
            <a:pPr algn="ctr"/>
            <a:r>
              <a:rPr lang="en-US" sz="3200" b="1" smtClean="0"/>
              <a:t>mejor!</a:t>
            </a:r>
            <a:endParaRPr lang="en-US" sz="3200" b="1" dirty="0"/>
          </a:p>
        </p:txBody>
      </p:sp>
      <p:sp>
        <p:nvSpPr>
          <p:cNvPr id="5" name="Down Arrow Callout 4"/>
          <p:cNvSpPr/>
          <p:nvPr/>
        </p:nvSpPr>
        <p:spPr>
          <a:xfrm rot="17798095">
            <a:off x="374792" y="3679109"/>
            <a:ext cx="1599007" cy="1407848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Haga</a:t>
            </a:r>
            <a:r>
              <a:rPr lang="en-US" b="1" dirty="0" smtClean="0"/>
              <a:t> </a:t>
            </a:r>
            <a:r>
              <a:rPr lang="en-US" b="1" dirty="0" err="1" smtClean="0"/>
              <a:t>Oír</a:t>
            </a:r>
            <a:r>
              <a:rPr lang="en-US" b="1" dirty="0" smtClean="0"/>
              <a:t> </a:t>
            </a:r>
            <a:r>
              <a:rPr lang="en-US" b="1" dirty="0" err="1" smtClean="0"/>
              <a:t>su</a:t>
            </a:r>
            <a:r>
              <a:rPr lang="en-US" b="1" dirty="0" smtClean="0"/>
              <a:t> </a:t>
            </a:r>
            <a:r>
              <a:rPr lang="en-US" b="1" dirty="0" err="1" smtClean="0"/>
              <a:t>Voz</a:t>
            </a:r>
            <a:endParaRPr lang="en-US" b="1" dirty="0"/>
          </a:p>
        </p:txBody>
      </p:sp>
      <p:sp>
        <p:nvSpPr>
          <p:cNvPr id="6" name="Down Arrow Callout 5"/>
          <p:cNvSpPr/>
          <p:nvPr/>
        </p:nvSpPr>
        <p:spPr>
          <a:xfrm rot="18720505">
            <a:off x="1252383" y="2073238"/>
            <a:ext cx="1599007" cy="137686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Conéctese</a:t>
            </a:r>
            <a:r>
              <a:rPr lang="en-US" b="1" dirty="0" smtClean="0"/>
              <a:t> con </a:t>
            </a:r>
            <a:r>
              <a:rPr lang="en-US" b="1" dirty="0" err="1" smtClean="0"/>
              <a:t>otros</a:t>
            </a:r>
            <a:r>
              <a:rPr lang="en-US" b="1" dirty="0" smtClean="0"/>
              <a:t> Padres</a:t>
            </a:r>
            <a:endParaRPr lang="en-US" b="1" dirty="0"/>
          </a:p>
        </p:txBody>
      </p:sp>
      <p:sp>
        <p:nvSpPr>
          <p:cNvPr id="7" name="Down Arrow Callout 6"/>
          <p:cNvSpPr/>
          <p:nvPr/>
        </p:nvSpPr>
        <p:spPr>
          <a:xfrm>
            <a:off x="2810610" y="1366128"/>
            <a:ext cx="1599007" cy="139554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Manténgase</a:t>
            </a:r>
            <a:r>
              <a:rPr lang="en-US" b="1" dirty="0" smtClean="0"/>
              <a:t> </a:t>
            </a:r>
            <a:r>
              <a:rPr lang="en-US" b="1" dirty="0" err="1" smtClean="0"/>
              <a:t>Informado</a:t>
            </a:r>
            <a:endParaRPr lang="en-US" b="1" dirty="0"/>
          </a:p>
        </p:txBody>
      </p:sp>
      <p:sp>
        <p:nvSpPr>
          <p:cNvPr id="8" name="Down Arrow Callout 7"/>
          <p:cNvSpPr/>
          <p:nvPr/>
        </p:nvSpPr>
        <p:spPr>
          <a:xfrm>
            <a:off x="4572262" y="1366128"/>
            <a:ext cx="1599007" cy="139554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Apoyar</a:t>
            </a:r>
            <a:r>
              <a:rPr lang="en-US" b="1" dirty="0" smtClean="0"/>
              <a:t> a </a:t>
            </a:r>
            <a:r>
              <a:rPr lang="en-US" b="1" dirty="0" err="1" smtClean="0"/>
              <a:t>los</a:t>
            </a:r>
            <a:r>
              <a:rPr lang="en-US" b="1" dirty="0" smtClean="0"/>
              <a:t> Maestros</a:t>
            </a:r>
            <a:endParaRPr lang="en-US" b="1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343162" y="152400"/>
            <a:ext cx="8458200" cy="10668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 err="1" smtClean="0"/>
              <a:t>Por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qué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Juntarse</a:t>
            </a:r>
            <a:r>
              <a:rPr lang="en-US" sz="3600" b="1" dirty="0" smtClean="0"/>
              <a:t> al PTO de CARNEVALE?</a:t>
            </a:r>
            <a:endParaRPr lang="en-US" sz="3600" b="1" dirty="0"/>
          </a:p>
        </p:txBody>
      </p:sp>
      <p:sp>
        <p:nvSpPr>
          <p:cNvPr id="10" name="Down Arrow Callout 9"/>
          <p:cNvSpPr/>
          <p:nvPr/>
        </p:nvSpPr>
        <p:spPr>
          <a:xfrm rot="2718460">
            <a:off x="6134651" y="2023550"/>
            <a:ext cx="1599007" cy="1352771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Involúcrese</a:t>
            </a:r>
            <a:endParaRPr lang="en-US" b="1" dirty="0"/>
          </a:p>
        </p:txBody>
      </p:sp>
      <p:sp>
        <p:nvSpPr>
          <p:cNvPr id="11" name="Down Arrow Callout 10"/>
          <p:cNvSpPr/>
          <p:nvPr/>
        </p:nvSpPr>
        <p:spPr>
          <a:xfrm rot="3843052">
            <a:off x="7007589" y="3602949"/>
            <a:ext cx="1599007" cy="1395917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Sea un super Padre!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32650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60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Why Join CARNEVALE PTO?</vt:lpstr>
      <vt:lpstr>Por qué Juntarse al PTO de CARNEVALE?</vt:lpstr>
    </vt:vector>
  </TitlesOfParts>
  <Company>Providence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Providence Public Schools</dc:creator>
  <cp:lastModifiedBy>Providence Public Schools</cp:lastModifiedBy>
  <cp:revision>3</cp:revision>
  <dcterms:created xsi:type="dcterms:W3CDTF">2018-06-28T16:00:36Z</dcterms:created>
  <dcterms:modified xsi:type="dcterms:W3CDTF">2018-06-28T16:24:18Z</dcterms:modified>
</cp:coreProperties>
</file>